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70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5" Type="http://schemas.openxmlformats.org/officeDocument/2006/relationships/slide" Target="slide1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slide" Target="slide1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2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Relationship Id="rId6" Type="http://schemas.openxmlformats.org/officeDocument/2006/relationships/slide" Target="slide1.xml"/><Relationship Id="rId5" Type="http://schemas.openxmlformats.org/officeDocument/2006/relationships/image" Target="../media/image3.png"/><Relationship Id="rId4" Type="http://schemas.openxmlformats.org/officeDocument/2006/relationships/slide" Target="slide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</a:t>
            </a:r>
            <a:r>
              <a:rPr lang="zh-CN" altLang="en-US"/>
              <a:t>后续功能“发现”为</a:t>
            </a:r>
            <a:r>
              <a:rPr lang="zh-CN" altLang="en-US" dirty="0"/>
              <a:t>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不会因为停在路边泄露</a:t>
            </a: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通话时保障双方的隐私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5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B91F791B-0380-41DA-A5EF-825615B81732}"/>
              </a:ext>
            </a:extLst>
          </p:cNvPr>
          <p:cNvSpPr/>
          <p:nvPr/>
        </p:nvSpPr>
        <p:spPr>
          <a:xfrm>
            <a:off x="1152608" y="2819210"/>
            <a:ext cx="635485" cy="6354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</a:p>
          <a:p>
            <a:pPr algn="ctr"/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0G90N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1033612" y="3591076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7BACE1E4-B14B-4A2B-AE54-D98D82600509}"/>
              </a:ext>
            </a:extLst>
          </p:cNvPr>
          <p:cNvSpPr/>
          <p:nvPr/>
        </p:nvSpPr>
        <p:spPr>
          <a:xfrm>
            <a:off x="1025950" y="1840432"/>
            <a:ext cx="3026378" cy="542078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hlinkClick r:id="rId3" action="ppaction://hlinksldjump"/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566CB9EB-3F0F-4BF7-B49E-801D475562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2023657"/>
            <a:ext cx="116630" cy="175628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187DEC32-9AD8-4BF1-BB8D-EE782F20C107}"/>
              </a:ext>
            </a:extLst>
          </p:cNvPr>
          <p:cNvSpPr txBox="1"/>
          <p:nvPr/>
        </p:nvSpPr>
        <p:spPr>
          <a:xfrm>
            <a:off x="1033612" y="1909988"/>
            <a:ext cx="2434261" cy="3770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电话</a:t>
            </a:r>
            <a:endParaRPr lang="en-US" altLang="zh-CN" sz="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13632726792</a:t>
            </a:r>
          </a:p>
        </p:txBody>
      </p:sp>
      <p:pic>
        <p:nvPicPr>
          <p:cNvPr id="33" name="图片 32">
            <a:hlinkClick r:id="rId6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901494" y="3701894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41274" y="3660629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0D343593-AE31-40BC-AB46-1EF5FE09ABEC}"/>
              </a:ext>
            </a:extLst>
          </p:cNvPr>
          <p:cNvGrpSpPr/>
          <p:nvPr/>
        </p:nvGrpSpPr>
        <p:grpSpPr>
          <a:xfrm>
            <a:off x="1041274" y="4058963"/>
            <a:ext cx="3026378" cy="397266"/>
            <a:chOff x="1038059" y="4324866"/>
            <a:chExt cx="3026378" cy="397266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1038059" y="4324866"/>
              <a:ext cx="3026378" cy="39726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9677" t="36384" r="6682" b="31513"/>
            <a:stretch/>
          </p:blipFill>
          <p:spPr>
            <a:xfrm>
              <a:off x="3905941" y="4435684"/>
              <a:ext cx="116630" cy="175628"/>
            </a:xfrm>
            <a:prstGeom prst="rect">
              <a:avLst/>
            </a:prstGeom>
          </p:spPr>
        </p:pic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45721" y="4394419"/>
              <a:ext cx="2434261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  <p:sp>
        <p:nvSpPr>
          <p:cNvPr id="43" name="矩形 42">
            <a:extLst>
              <a:ext uri="{FF2B5EF4-FFF2-40B4-BE49-F238E27FC236}">
                <a16:creationId xmlns:a16="http://schemas.microsoft.com/office/drawing/2014/main" id="{3A1D9ECC-E7A2-4F2F-9116-F759F971CCC1}"/>
              </a:ext>
            </a:extLst>
          </p:cNvPr>
          <p:cNvSpPr/>
          <p:nvPr/>
        </p:nvSpPr>
        <p:spPr>
          <a:xfrm>
            <a:off x="1041274" y="2470238"/>
            <a:ext cx="2987239" cy="1045391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tx1"/>
              </a:solidFill>
            </a:endParaRPr>
          </a:p>
        </p:txBody>
      </p: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EFC73EAF-AAE3-4C11-89FF-B4EBB3B0C4F8}"/>
              </a:ext>
            </a:extLst>
          </p:cNvPr>
          <p:cNvCxnSpPr>
            <a:cxnSpLocks/>
          </p:cNvCxnSpPr>
          <p:nvPr/>
        </p:nvCxnSpPr>
        <p:spPr>
          <a:xfrm>
            <a:off x="1168202" y="2737815"/>
            <a:ext cx="2860311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>
            <a:extLst>
              <a:ext uri="{FF2B5EF4-FFF2-40B4-BE49-F238E27FC236}">
                <a16:creationId xmlns:a16="http://schemas.microsoft.com/office/drawing/2014/main" id="{36B557A5-95B3-49A2-8BF7-69DA1BE25C8C}"/>
              </a:ext>
            </a:extLst>
          </p:cNvPr>
          <p:cNvSpPr txBox="1"/>
          <p:nvPr/>
        </p:nvSpPr>
        <p:spPr>
          <a:xfrm>
            <a:off x="1119497" y="2530580"/>
            <a:ext cx="786659" cy="2055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我的车辆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6224394-0F28-4DB6-9E50-577F56C581B1}"/>
              </a:ext>
            </a:extLst>
          </p:cNvPr>
          <p:cNvSpPr txBox="1"/>
          <p:nvPr/>
        </p:nvSpPr>
        <p:spPr>
          <a:xfrm>
            <a:off x="1119497" y="2860704"/>
            <a:ext cx="198581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暂无您的车辆信息</a:t>
            </a:r>
          </a:p>
        </p:txBody>
      </p:sp>
    </p:spTree>
    <p:extLst>
      <p:ext uri="{BB962C8B-B14F-4D97-AF65-F5344CB8AC3E}">
        <p14:creationId xmlns:p14="http://schemas.microsoft.com/office/powerpoint/2010/main" val="1687133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69D868-6FC1-4193-9F6F-A89F28794DDB}"/>
              </a:ext>
            </a:extLst>
          </p:cNvPr>
          <p:cNvGrpSpPr/>
          <p:nvPr/>
        </p:nvGrpSpPr>
        <p:grpSpPr>
          <a:xfrm>
            <a:off x="1162844" y="2417811"/>
            <a:ext cx="2689192" cy="842228"/>
            <a:chOff x="1007925" y="887566"/>
            <a:chExt cx="2963128" cy="928022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D6B0E9DE-D732-4005-9DF6-1840D33D6242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9B8D232-CDCE-4DCB-8603-6D4B80148C17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F7035DC-D065-4249-ABD2-356B785B95DA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冠德石油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FD3BCA7-C4A8-455F-875C-53277FCDDB17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元加油券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57805F3-16A2-430B-AF90-F27DD6FC35E6}"/>
              </a:ext>
            </a:extLst>
          </p:cNvPr>
          <p:cNvGrpSpPr/>
          <p:nvPr/>
        </p:nvGrpSpPr>
        <p:grpSpPr>
          <a:xfrm>
            <a:off x="1152608" y="3331403"/>
            <a:ext cx="2689192" cy="842228"/>
            <a:chOff x="1007925" y="887566"/>
            <a:chExt cx="2963128" cy="92802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28CB1D2E-E15C-4AD6-B748-EA549DCE880C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57987F-8442-4A16-9FB8-27AFD55A4666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915F3F3-3662-4503-8E5B-6F9B08665F91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饿了么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6D77722-48C0-49EE-93B6-52C7F62C39D6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元红包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3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您已经购买实体挪车卡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198329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2" y="513991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1" y="553449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6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1" y="592907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34646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522</Words>
  <Application>Microsoft Office PowerPoint</Application>
  <PresentationFormat>宽屏</PresentationFormat>
  <Paragraphs>139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&lt; 挪车码</vt:lpstr>
      <vt:lpstr>&lt; 购买挪车卡</vt:lpstr>
      <vt:lpstr>&lt; 购买成功</vt:lpstr>
      <vt:lpstr>&lt; 订单状态</vt:lpstr>
      <vt:lpstr>&lt; 订单状态</vt:lpstr>
      <vt:lpstr>个人中心</vt:lpstr>
      <vt:lpstr>个人中心</vt:lpstr>
      <vt:lpstr>&lt; 我的订单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263</cp:revision>
  <dcterms:created xsi:type="dcterms:W3CDTF">2018-02-07T03:59:24Z</dcterms:created>
  <dcterms:modified xsi:type="dcterms:W3CDTF">2018-02-07T10:55:52Z</dcterms:modified>
</cp:coreProperties>
</file>

<file path=docProps/thumbnail.jpeg>
</file>